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AC3C99-9923-47A5-AF07-91DBB8D13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C15C53-5DB7-4E48-AC93-FD783AF1D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F0B35C-8F53-471C-874E-F1E0A0249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BC6141-1603-42F2-9EF1-5CB0A318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852F24E-13EE-4EBB-9289-EA55C9EE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58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908C95-2A7F-4EA7-91DA-AEB8DDFA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F6FBD8F-661B-4670-AAF7-6D44F0077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CB55D4F-4894-46F8-8B07-04E9A363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45263F-127D-4D12-8E9F-037D3466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79186EC-4492-4320-958E-DC723145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358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70562F1-8249-4E2F-A0D7-ACBA4E080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E0A041E-0B01-4E5E-AD09-ED6CCFAB9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0068DC9-2750-48E8-A3E9-1C28CA09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D89B958-65B5-4DF7-B012-7EF24142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4AF750-93FA-4812-BD21-C28DB4FE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10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315434-4B44-4900-854B-D2ECE50D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F06215-7A39-4A80-9C02-0D5053CDE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901A9FD-9877-4D3D-BFA6-BCB666AD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951CF9-3408-4DE0-8038-C2FBB70C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7F1BD3-A4BA-4DF9-BBF7-BB158630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06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9E4383-F2E1-475C-9B4A-5FC9D4B7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3A3E3D7-8BB9-4759-8F85-FCB6DE1DE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219E75A-9A7A-428F-8917-E47DC971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3539CD-8BAD-4F1E-86ED-6E1F97F8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FD63A8-72C1-4BBB-A486-EBB56F19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77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BD11F4-58DD-4FAB-8A86-95895C39A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63E4F6-24DE-4F93-9AEA-B3911063E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028D190-0E56-429B-B9B3-2BBB92C76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8AD483A-5B92-45F1-91D5-D733BF3C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923EA59-9725-46F2-837E-F22A1581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28999BA-2243-4A6F-82F1-95B676DE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7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989B40-84E0-44AB-97B0-E836DA7D5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1C9879D-FD6F-4331-A2A3-59291CC50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BA99CA2-F2BF-4C05-AD9C-09B98846F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AA479B5-5325-4043-BA75-7F81C15E2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1C8EC34-4CE7-4F25-B7B9-8F27EB0A5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5324172-D351-4E9A-94F7-BF454FD1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2ED726D-0DD1-4F9F-A9C3-A49EB06A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BFC56BD-763B-4D49-AA25-8E8FCAA6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175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212AC2-9738-4817-9C42-9AF8FD53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860945F-4AE5-4572-B9ED-EB930913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9C7B433-A39D-44FD-BCAE-2B488F5C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B99F90C-1276-4711-8140-B942FDCA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91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3A9FBA0-6BA0-4571-B88B-8B7FE9C0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9B0164E-9559-4A1E-B280-A041B541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8E5E982-9BDC-4982-8846-8AB55FD1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18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1F0069-B5B1-4113-BE01-7FE4C1D0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2F547F-4E85-4BCD-8CA8-1EFBC6CCF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4EBF74B-F99A-430A-9297-3AE10EFA7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0DAADA-8A3A-40A8-B94D-3D388354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88BC96-D533-4BA5-902A-779BDFDB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C77750B-A003-4D19-9398-1A5D425C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94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4909C5-1F92-43E1-AB8D-5A953B30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1CACCD4-2933-40B3-B126-6E4978D42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0E609E1-6DEE-41F6-A998-B73753514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A091803-3953-4619-B543-BA506282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0F748F-38B1-430C-B092-54BD485D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AC24543-A585-460B-BBD0-29E8475A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20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B427B31-734A-4A79-969C-5CFA6851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9121931-E73F-46C9-8112-9F1F8A0FF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98889A-6493-4976-9DC5-27EF91FB2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54ADE-3BE0-498B-AA43-12341B7C95A3}" type="datetimeFigureOut">
              <a:rPr lang="hr-HR" smtClean="0"/>
              <a:t>21.5.2019.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7E2B073-821B-4054-ACC8-D451E06EA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D57AC8A-462A-49F8-9032-D4376071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4241-B9BD-4BFD-BA65-2746D99B58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164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AI@eru.hr" TargetMode="External"/><Relationship Id="rId2" Type="http://schemas.openxmlformats.org/officeDocument/2006/relationships/hyperlink" Target="https://www.upisi.hr/upi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3050ED-52FF-4CBC-AF76-394114CC2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PONOVI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46DAC83-7571-40DC-A705-D3D8E2DA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hr-HR"/>
              <a:t>dio</a:t>
            </a:r>
          </a:p>
        </p:txBody>
      </p:sp>
    </p:spTree>
    <p:extLst>
      <p:ext uri="{BB962C8B-B14F-4D97-AF65-F5344CB8AC3E}">
        <p14:creationId xmlns:p14="http://schemas.microsoft.com/office/powerpoint/2010/main" val="101532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50004B-34CD-494F-99B7-F6402AEEF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41312"/>
            <a:ext cx="11125200" cy="6175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5400" dirty="0"/>
          </a:p>
          <a:p>
            <a:pPr marL="0" indent="0" algn="ctr">
              <a:buNone/>
            </a:pPr>
            <a:r>
              <a:rPr lang="hr-HR" sz="8800" dirty="0"/>
              <a:t>E – usluge u</a:t>
            </a:r>
          </a:p>
          <a:p>
            <a:pPr marL="0" indent="0" algn="ctr">
              <a:buNone/>
            </a:pPr>
            <a:endParaRPr lang="hr-HR" sz="4800" dirty="0"/>
          </a:p>
          <a:p>
            <a:pPr marL="0" indent="0" algn="ctr">
              <a:buNone/>
            </a:pPr>
            <a:r>
              <a:rPr lang="hr-HR" sz="8800" dirty="0"/>
              <a:t> obrazovanju</a:t>
            </a:r>
          </a:p>
          <a:p>
            <a:pPr marL="0" indent="0" algn="ctr">
              <a:buNone/>
            </a:pPr>
            <a:r>
              <a:rPr lang="hr-HR" sz="8800" dirty="0"/>
              <a:t>1.dio</a:t>
            </a:r>
          </a:p>
          <a:p>
            <a:pPr marL="0" indent="0" algn="ctr">
              <a:buNone/>
            </a:pP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86959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F208D7-805F-434B-BBD9-3F86A4889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000"/>
            <a:ext cx="12192000" cy="6731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1. treba li lozinke naših elektroničkih identiteta redovito mijenjati da se zaštitimo od krađe identiteta? </a:t>
            </a:r>
            <a:br>
              <a:rPr lang="hr-HR" dirty="0"/>
            </a:br>
            <a:r>
              <a:rPr lang="hr-HR" dirty="0"/>
              <a:t>				</a:t>
            </a:r>
            <a:r>
              <a:rPr lang="hr-HR" b="1" dirty="0"/>
              <a:t>DA / NE</a:t>
            </a:r>
          </a:p>
          <a:p>
            <a:pPr lvl="0"/>
            <a:r>
              <a:rPr lang="hr-HR" dirty="0"/>
              <a:t>2. Koliko bi znakova trebala sadržavati sigurna lozinka? ______</a:t>
            </a:r>
          </a:p>
          <a:p>
            <a:pPr lvl="0"/>
            <a:r>
              <a:rPr lang="hr-HR" dirty="0"/>
              <a:t>3. Što lozinka ne bi trebala sadržavati? _____________________________</a:t>
            </a:r>
          </a:p>
          <a:p>
            <a:pPr marL="0" lvl="0" indent="0">
              <a:buNone/>
            </a:pPr>
            <a:r>
              <a:rPr lang="hr-HR" dirty="0"/>
              <a:t>	____________________________________________________________________________</a:t>
            </a:r>
          </a:p>
          <a:p>
            <a:pPr lvl="0"/>
            <a:r>
              <a:rPr lang="hr-HR" dirty="0"/>
              <a:t>4. Što učenicima omogućuje Nacionalni informacijski sustav prijava i upisa u srednje škole (NISPUSŠ)?</a:t>
            </a:r>
          </a:p>
          <a:p>
            <a:pPr marL="0" lvl="0" indent="0">
              <a:buNone/>
            </a:pPr>
            <a:r>
              <a:rPr lang="hr-HR" b="1" dirty="0"/>
              <a:t>     Jednostavan, transparentan i brz upis u srednju školu bez nepotrebnih administrativnih poslova.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6. Na kojoj mrežnoj stranici možemo pronaći sve podatke o postupku upisa u srednju školu? </a:t>
            </a:r>
            <a:r>
              <a:rPr lang="hr-HR" sz="2300" u="sng" dirty="0">
                <a:hlinkClick r:id="rId2"/>
              </a:rPr>
              <a:t>https://www.upisi.hr/upisi</a:t>
            </a:r>
            <a:endParaRPr lang="hr-HR" sz="2300" u="sng" dirty="0"/>
          </a:p>
          <a:p>
            <a:endParaRPr lang="hr-HR" sz="2300" dirty="0"/>
          </a:p>
          <a:p>
            <a:pPr lvl="0"/>
            <a:r>
              <a:rPr lang="hr-HR" dirty="0"/>
              <a:t>7. U kojoj rubrici možemo pratiti sve obavijesti o upisu jer se u njoj objavljuju poveznice na dokumente o kvotama upisa, popisi potrebnih dokumenata, konačne ljestvice i sl.		</a:t>
            </a:r>
            <a:r>
              <a:rPr lang="hr-HR" b="1" u="sng" dirty="0"/>
              <a:t>U rubrici novosti.</a:t>
            </a:r>
          </a:p>
          <a:p>
            <a:pPr lvl="0"/>
            <a:endParaRPr lang="hr-HR" b="1" u="sng" dirty="0"/>
          </a:p>
          <a:p>
            <a:r>
              <a:rPr lang="hr-HR" dirty="0"/>
              <a:t>8. Kod prve prijave unosimo korisničko ime i lozinku iz </a:t>
            </a:r>
            <a:r>
              <a:rPr lang="hr-HR" u="sng" dirty="0">
                <a:hlinkClick r:id="rId3"/>
              </a:rPr>
              <a:t>AAI@eru.hr</a:t>
            </a:r>
            <a:r>
              <a:rPr lang="hr-HR" dirty="0"/>
              <a:t> sustava, a polje za </a:t>
            </a:r>
            <a:r>
              <a:rPr lang="hr-HR" b="1" u="sng" dirty="0"/>
              <a:t>PIN</a:t>
            </a:r>
            <a:r>
              <a:rPr lang="hr-HR" dirty="0"/>
              <a:t>  se </a:t>
            </a:r>
            <a:r>
              <a:rPr lang="hr-HR" b="1" dirty="0"/>
              <a:t>ostavlja prazno </a:t>
            </a:r>
            <a:r>
              <a:rPr lang="hr-HR" dirty="0"/>
              <a:t>i otvara se mogućnost unosa broja mobitela na koji će stići  </a:t>
            </a:r>
            <a:r>
              <a:rPr lang="hr-HR" b="1" u="sng" dirty="0"/>
              <a:t>PIN</a:t>
            </a:r>
            <a:r>
              <a:rPr lang="hr-HR" dirty="0"/>
              <a:t>  koji služi kao dodatno sredstvo zaštite osobnih podataka.</a:t>
            </a:r>
          </a:p>
          <a:p>
            <a:pPr lvl="0"/>
            <a:r>
              <a:rPr lang="hr-HR" dirty="0"/>
              <a:t>9. Kako se zove projekt digitalizacije javne uprave  koji je modernizirao, pojednostavio u ubrzao komunikaciju s građanima, smanjio potrebu za stajanjima u redu na šalterima te povećao transparentnost javnog sektora u pružanju usluga građanima?     </a:t>
            </a:r>
            <a:r>
              <a:rPr lang="hr-HR" b="1" u="sng" dirty="0"/>
              <a:t>E- Građani</a:t>
            </a:r>
          </a:p>
          <a:p>
            <a:pPr lvl="0"/>
            <a:endParaRPr lang="hr-HR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7347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Široki zaslon</PresentationFormat>
  <Paragraphs>20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PONOVI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Scuric</dc:creator>
  <cp:lastModifiedBy>Scuric</cp:lastModifiedBy>
  <cp:revision>5</cp:revision>
  <dcterms:created xsi:type="dcterms:W3CDTF">2019-05-21T09:30:51Z</dcterms:created>
  <dcterms:modified xsi:type="dcterms:W3CDTF">2019-05-21T09:49:21Z</dcterms:modified>
</cp:coreProperties>
</file>