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D5DF3-26BD-E5B4-BB61-98529B2F4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38683D-3A39-3417-4BC4-F1C0AA85B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FBBEBC-AB25-E3B4-9320-89E7CF4B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C08CE8-B3F3-9F6E-CD8A-B752206E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5FA5D6-D31E-9A01-C215-28E389C9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8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4DB2B-36DE-02C9-C8E9-BD37AA3D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4135ED-B833-E9F3-72C5-40E911215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6EA427-4235-F9CF-AE0A-35CFBC67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089D75-AF85-9371-A5FF-51AC0A4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9F85FA-63E6-0B2A-5589-E2E0910B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5C6CDA1-A6AE-9D15-33F6-2A41A00BB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580AF8-EF9D-CF5A-4590-421B620F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F3E372-CCE2-BC42-E947-8ADEB86C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99023A-6C0D-EFDF-7BCE-87DEFB2E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525C7D-42C9-4870-DB18-9C1C66DF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3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2A6F6-93EC-CDA3-0DDA-7AF070B1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2D7339-2633-1CE4-8FAE-F2E3E29AF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5621CF-1A35-CECC-603E-06F73CCE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64AB4-A392-E96C-2A07-A5D6E07C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6DBFAA-E535-0060-B861-58872280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73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9C6AC-3E83-BF92-ED67-BC216BBE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9EE634-2359-E026-3066-79F4E2FC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01C86B-2034-967F-9470-FF03DC36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409A21-3235-6E76-852F-FBFD3E13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3FA86-BBE7-A561-705B-5A99690C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7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2AF400-7493-FA28-E87D-8A2A6E72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AD5AEC-6FC6-B55F-AE87-49FD8536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EE1E37-48F5-A5B8-9F61-0124C9B1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AAFC34-59CD-9022-E131-B94C2A5A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F7A060-A1BB-7AFA-C3E9-CE3EEE37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D7FB1C-DD75-2F91-A03F-CCDB1BFA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0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3EBD8-162B-22E8-B952-62C0A0BA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1D3DC5-5DCD-CD8C-6F63-BE23C03F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BA0752-DF5C-FC6A-946D-8E5AE4FF5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35DF826-2B28-A45F-2167-2C416A128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2B254B8-FF8F-ED56-A5BD-1F353A765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C4AE57E-86D3-07C6-3224-5F232320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371E137-4EB2-B2A3-B02E-7AFC7694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C6ED90-DB3A-BC2C-5C8C-4FF8CCD7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97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29570-2400-76DE-45E3-F19CFB64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DC2C355-E1BD-F750-6933-45A181F4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4B31A5F-9385-2014-731A-9ABFA105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49A4589-9B4F-A4C5-EF49-E25C262C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7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AD7C46B-74C9-CFA7-4CFB-D30B18C4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4046E9B-82E9-234C-D11C-DF7E4863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52D3C0C-DAEC-7D05-3501-D10D9B26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2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D970C-BCD4-F978-B12B-0F81B63D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19D9F5-B8EF-26DE-DA68-9ECF97C8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08D8B1E-4B2B-2725-6E98-390D7C235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1C589CD-9B6C-68B8-0797-80F9D340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60FE11-3FC8-0BBC-272A-71098405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6ECB5D-8922-AC1A-5C95-AC86920F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97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2F4AB-2DCD-44EA-50C3-30AC8F73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1E5520-C668-437A-DB9F-14DCAC03C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347D37-3694-0DB6-D54A-849C3F2A4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A74258-A95D-987F-313B-093027C6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A23492-B3CB-34F9-F853-39449BB1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0309191-3520-91D1-4134-8F65D4CC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44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AEC8406-49D8-3250-0147-03EBB565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45E2CD-32F9-7255-CE9D-7AA45DCF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B302CE-361F-AF6D-EAEF-2A735E699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92470-D54D-41BF-AA75-EA239B1F6C2E}" type="datetimeFigureOut">
              <a:rPr lang="hr-HR" smtClean="0"/>
              <a:t>19.3.2025.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0FD54C-DF07-6A30-49AC-68018543D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7B1906-21ED-D358-A0AB-4BDB2F563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DB182-2822-491B-88A1-6EF944A34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65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758F-8F22-2044-4C21-AAE71A4F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E8789CD-19BE-B6DB-9EDC-9A4C6999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052ED75-1853-E8D3-EF44-ED63C7C81A57}"/>
              </a:ext>
            </a:extLst>
          </p:cNvPr>
          <p:cNvSpPr txBox="1"/>
          <p:nvPr/>
        </p:nvSpPr>
        <p:spPr>
          <a:xfrm>
            <a:off x="141310" y="560456"/>
            <a:ext cx="11060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>
                <a:solidFill>
                  <a:schemeClr val="bg1"/>
                </a:solidFill>
              </a:rPr>
              <a:t>PRVA  HRVATSKA  KOCKICA U SVEMIRU</a:t>
            </a:r>
          </a:p>
        </p:txBody>
      </p:sp>
    </p:spTree>
    <p:extLst>
      <p:ext uri="{BB962C8B-B14F-4D97-AF65-F5344CB8AC3E}">
        <p14:creationId xmlns:p14="http://schemas.microsoft.com/office/powerpoint/2010/main" val="334366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12E04-6E9A-8ECB-73DD-3FB6F3F3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BD4FFE-368A-8B00-73C0-34584520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0" y="219971"/>
            <a:ext cx="11622505" cy="63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A687A-B41A-F4AD-C1AE-7C716348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A922F02-397A-D86B-2616-385327A2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40632"/>
            <a:ext cx="11694694" cy="63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1C6AE-F3A1-FA11-F588-B5D2BB428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93F70E7-D349-181B-4137-6E96AA31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264694"/>
            <a:ext cx="11766884" cy="63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368248-6FBF-286F-9F19-BBEB1C4B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1" y="199937"/>
            <a:ext cx="11712798" cy="645812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2906559-55E5-3A5A-86CF-310B026376FB}"/>
              </a:ext>
            </a:extLst>
          </p:cNvPr>
          <p:cNvSpPr txBox="1"/>
          <p:nvPr/>
        </p:nvSpPr>
        <p:spPr>
          <a:xfrm>
            <a:off x="604434" y="2061275"/>
            <a:ext cx="10895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Povijesni trenutak za Hrvatsku i domaću svemirsku industriju - </a:t>
            </a:r>
            <a:r>
              <a:rPr lang="hr-HR" sz="4000" b="0" i="0" dirty="0">
                <a:solidFill>
                  <a:srgbClr val="FFFF00"/>
                </a:solidFill>
                <a:effectLst/>
                <a:latin typeface="Sora"/>
              </a:rPr>
              <a:t>prvi hrvatski satelit </a:t>
            </a:r>
            <a:r>
              <a:rPr lang="hr-HR" sz="4000" b="0" i="0" dirty="0" err="1">
                <a:solidFill>
                  <a:srgbClr val="FFFF00"/>
                </a:solidFill>
                <a:effectLst/>
                <a:latin typeface="Sora"/>
              </a:rPr>
              <a:t>CroCube</a:t>
            </a:r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, lansiran </a:t>
            </a:r>
            <a:r>
              <a:rPr lang="hr-HR" sz="4000" b="0" i="0" dirty="0">
                <a:solidFill>
                  <a:srgbClr val="FFFF00"/>
                </a:solidFill>
                <a:effectLst/>
                <a:latin typeface="Sora"/>
              </a:rPr>
              <a:t>21. prosinca 2024.</a:t>
            </a:r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 raketom </a:t>
            </a:r>
            <a:r>
              <a:rPr lang="hr-HR" sz="4000" b="0" i="0" dirty="0">
                <a:solidFill>
                  <a:srgbClr val="FFFF00"/>
                </a:solidFill>
                <a:effectLst/>
                <a:latin typeface="Sora"/>
              </a:rPr>
              <a:t>Falcon 9 </a:t>
            </a:r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iz baze </a:t>
            </a:r>
            <a:r>
              <a:rPr lang="hr-HR" sz="4000" b="0" i="0" dirty="0" err="1">
                <a:solidFill>
                  <a:srgbClr val="FFFF00"/>
                </a:solidFill>
                <a:effectLst/>
                <a:latin typeface="Sora"/>
              </a:rPr>
              <a:t>Vandenberg</a:t>
            </a:r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 </a:t>
            </a:r>
            <a:r>
              <a:rPr lang="hr-HR" sz="4000" b="0" i="0" dirty="0">
                <a:solidFill>
                  <a:srgbClr val="FFFF00"/>
                </a:solidFill>
                <a:effectLst/>
                <a:latin typeface="Sora"/>
              </a:rPr>
              <a:t>u Kaliforniji</a:t>
            </a:r>
            <a:r>
              <a:rPr lang="hr-HR" sz="4000" b="0" i="0" dirty="0">
                <a:solidFill>
                  <a:schemeClr val="bg1"/>
                </a:solidFill>
                <a:effectLst/>
                <a:latin typeface="Sora"/>
              </a:rPr>
              <a:t>, poslao je prve slike iz svemira. Hrvatska se pridružila ekskluzivnom klubu zemalja koje imaju </a:t>
            </a:r>
            <a:r>
              <a:rPr lang="hr-HR" sz="4000" b="0" i="0" dirty="0">
                <a:solidFill>
                  <a:srgbClr val="FF0000"/>
                </a:solidFill>
                <a:effectLst/>
                <a:latin typeface="Sora"/>
              </a:rPr>
              <a:t>vlastite slike snimljene iz orbite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4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C890DC0-8D4A-196F-574E-C5B669DE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0" y="185980"/>
            <a:ext cx="11768086" cy="647829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8E55A3B-9E59-E79F-B215-5082370F35E5}"/>
              </a:ext>
            </a:extLst>
          </p:cNvPr>
          <p:cNvSpPr txBox="1"/>
          <p:nvPr/>
        </p:nvSpPr>
        <p:spPr>
          <a:xfrm>
            <a:off x="480447" y="914400"/>
            <a:ext cx="582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PRVE FOTOGRAFIJE</a:t>
            </a:r>
          </a:p>
          <a:p>
            <a:r>
              <a:rPr lang="hr-HR" sz="4000" b="1" dirty="0">
                <a:solidFill>
                  <a:schemeClr val="bg1"/>
                </a:solidFill>
              </a:rPr>
              <a:t>koje je poslao CROCUBE</a:t>
            </a:r>
          </a:p>
        </p:txBody>
      </p:sp>
    </p:spTree>
    <p:extLst>
      <p:ext uri="{BB962C8B-B14F-4D97-AF65-F5344CB8AC3E}">
        <p14:creationId xmlns:p14="http://schemas.microsoft.com/office/powerpoint/2010/main" val="258030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8798334-E365-BF51-01D8-3694DA88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8" y="170481"/>
            <a:ext cx="12032272" cy="655578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860D1B5-7B99-D227-86D3-92CA372BF08D}"/>
              </a:ext>
            </a:extLst>
          </p:cNvPr>
          <p:cNvSpPr txBox="1"/>
          <p:nvPr/>
        </p:nvSpPr>
        <p:spPr>
          <a:xfrm>
            <a:off x="387458" y="914400"/>
            <a:ext cx="31485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000099"/>
                </a:solidFill>
              </a:rPr>
              <a:t>FOTOGRAFIJE </a:t>
            </a:r>
          </a:p>
          <a:p>
            <a:r>
              <a:rPr lang="hr-HR" sz="3600" b="1" dirty="0">
                <a:solidFill>
                  <a:srgbClr val="000099"/>
                </a:solidFill>
              </a:rPr>
              <a:t>IZ ZEMLJINE </a:t>
            </a:r>
          </a:p>
          <a:p>
            <a:r>
              <a:rPr lang="hr-HR" sz="3600" b="1" dirty="0">
                <a:solidFill>
                  <a:srgbClr val="000099"/>
                </a:solidFill>
              </a:rPr>
              <a:t>ORBITE KOJE </a:t>
            </a:r>
          </a:p>
          <a:p>
            <a:r>
              <a:rPr lang="hr-HR" sz="3600" b="1" dirty="0">
                <a:solidFill>
                  <a:srgbClr val="000099"/>
                </a:solidFill>
              </a:rPr>
              <a:t>NAM ŠALJE </a:t>
            </a:r>
          </a:p>
          <a:p>
            <a:r>
              <a:rPr lang="hr-HR" sz="3600" b="1" dirty="0">
                <a:solidFill>
                  <a:srgbClr val="000099"/>
                </a:solidFill>
              </a:rPr>
              <a:t>HRVATSKA </a:t>
            </a:r>
          </a:p>
          <a:p>
            <a:r>
              <a:rPr lang="hr-HR" sz="3600" b="1" dirty="0">
                <a:solidFill>
                  <a:srgbClr val="000099"/>
                </a:solidFill>
              </a:rPr>
              <a:t>KOCKICA</a:t>
            </a:r>
          </a:p>
        </p:txBody>
      </p:sp>
    </p:spTree>
    <p:extLst>
      <p:ext uri="{BB962C8B-B14F-4D97-AF65-F5344CB8AC3E}">
        <p14:creationId xmlns:p14="http://schemas.microsoft.com/office/powerpoint/2010/main" val="198938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BF5B95F-BA2E-1EBA-337F-B093B7A2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1" y="294468"/>
            <a:ext cx="11754972" cy="634320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089087-7C47-80CC-641B-D5686F10A02A}"/>
              </a:ext>
            </a:extLst>
          </p:cNvPr>
          <p:cNvSpPr txBox="1"/>
          <p:nvPr/>
        </p:nvSpPr>
        <p:spPr>
          <a:xfrm>
            <a:off x="7501180" y="2650210"/>
            <a:ext cx="4252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>
                <a:solidFill>
                  <a:schemeClr val="bg1"/>
                </a:solidFill>
              </a:rPr>
              <a:t>APLIKACIJA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86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B52FB2-51D4-BCB4-33BD-D7CBF841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0" y="108488"/>
            <a:ext cx="11763213" cy="65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3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CF9F17D-327E-B632-3C7B-A7C9AFCA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8" y="257568"/>
            <a:ext cx="11285620" cy="63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8079D-2616-433C-357D-1EB3F1064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14A373A-44BF-9817-551C-19804D5D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8" y="409074"/>
            <a:ext cx="11748104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60ED1A-A46B-999E-AE0C-3D4D259A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328580"/>
            <a:ext cx="11446895" cy="62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B74D-9D04-329E-4EE6-041C2A34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FC5240-E4D7-B5E9-C97D-8D2C2240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216567"/>
            <a:ext cx="11670631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082B-0D0C-3A7B-55FA-C3BDCE457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23D6A8-F5BB-226F-C3C3-3E5FEAFE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24775"/>
            <a:ext cx="11718757" cy="64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8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2CF7-030C-648D-C31A-8B952708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B4F0D6-0602-C07F-97D8-D9F289B1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220602"/>
            <a:ext cx="11660378" cy="64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C2FD-0769-91CE-1F62-B2B1DB39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F206C0-C66B-75DB-9CFB-97446D0A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72134"/>
            <a:ext cx="11766883" cy="63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9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EBBBA-CC69-D73E-36E6-E64327190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C4D20D-ADB0-D7C4-D479-6417E614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240632"/>
            <a:ext cx="11526252" cy="63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56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</Words>
  <Application>Microsoft Office PowerPoint</Application>
  <PresentationFormat>Široki zaslon</PresentationFormat>
  <Paragraphs>11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Sora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Sabina Curić</dc:creator>
  <cp:lastModifiedBy>Sabina Curić</cp:lastModifiedBy>
  <cp:revision>1</cp:revision>
  <dcterms:created xsi:type="dcterms:W3CDTF">2025-03-19T15:31:37Z</dcterms:created>
  <dcterms:modified xsi:type="dcterms:W3CDTF">2025-03-19T15:55:42Z</dcterms:modified>
</cp:coreProperties>
</file>